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Excel_Worksheet19.xlsx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Excel_Worksheet20.xlsx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Excel_Worksheet21.xlsx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22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23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Excel_Worksheet24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Excel_Worksheet25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26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7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8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Excel_Worksheet29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emf"/><Relationship Id="rId5" Type="http://schemas.openxmlformats.org/officeDocument/2006/relationships/package" Target="../embeddings/Microsoft_Excel_Worksheet30.xlsx"/><Relationship Id="rId4" Type="http://schemas.openxmlformats.org/officeDocument/2006/relationships/oleObject" Target="../embeddings/oleObject29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Excel_Worksheet31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1.xls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3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4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5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6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7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8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9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10.xlsx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1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2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Excel_Worksheet14.xls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Excel_Worksheet15.xlsx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Excel_Worksheet16.xlsx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7.xls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8.xlsx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name="Worksheet" r:id="rId4" imgW="13515939" imgH="3628987" progId="Excel.Sheet.12">
                  <p:embed/>
                </p:oleObj>
              </mc:Choice>
              <mc:Fallback>
                <p:oleObj name="Worksheet" r:id="rId4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" name="Worksheet" r:id="rId4" imgW="17087797" imgH="9915470" progId="Excel.Sheet.12">
                  <p:embed/>
                </p:oleObj>
              </mc:Choice>
              <mc:Fallback>
                <p:oleObj name="Worksheet" r:id="rId4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Worksheet" r:id="rId4" imgW="8705863" imgH="3057538" progId="Excel.Sheet.12">
                  <p:embed/>
                </p:oleObj>
              </mc:Choice>
              <mc:Fallback>
                <p:oleObj name="Worksheet" r:id="rId4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Worksheet" r:id="rId4" imgW="9753504" imgH="9724897" progId="Excel.Sheet.12">
                  <p:embed/>
                </p:oleObj>
              </mc:Choice>
              <mc:Fallback>
                <p:oleObj name="Worksheet" r:id="rId4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Worksheet" r:id="rId5" imgW="9039240" imgH="3628987" progId="Excel.Sheet.12">
                  <p:embed/>
                </p:oleObj>
              </mc:Choice>
              <mc:Fallback>
                <p:oleObj name="Worksheet" r:id="rId5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Worksheet" r:id="rId4" imgW="9201205" imgH="5343605" progId="Excel.Sheet.12">
                  <p:embed/>
                </p:oleObj>
              </mc:Choice>
              <mc:Fallback>
                <p:oleObj name="Worksheet" r:id="rId4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Worksheet" r:id="rId4" imgW="7762960" imgH="3057538" progId="Excel.Sheet.12">
                  <p:embed/>
                </p:oleObj>
              </mc:Choice>
              <mc:Fallback>
                <p:oleObj name="Worksheet" r:id="rId4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Worksheet" r:id="rId4" imgW="9677380" imgH="6295931" progId="Excel.Sheet.12">
                  <p:embed/>
                </p:oleObj>
              </mc:Choice>
              <mc:Fallback>
                <p:oleObj name="Worksheet" r:id="rId4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Worksheet" r:id="rId4" imgW="8134398" imgH="3438414" progId="Excel.Sheet.12">
                  <p:embed/>
                </p:oleObj>
              </mc:Choice>
              <mc:Fallback>
                <p:oleObj name="Worksheet" r:id="rId4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Worksheet" r:id="rId4" imgW="10096598" imgH="3248111" progId="Excel.Sheet.12">
                  <p:embed/>
                </p:oleObj>
              </mc:Choice>
              <mc:Fallback>
                <p:oleObj name="Worksheet" r:id="rId4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Worksheet" r:id="rId4" imgW="9201205" imgH="3628987" progId="Excel.Sheet.12">
                  <p:embed/>
                </p:oleObj>
              </mc:Choice>
              <mc:Fallback>
                <p:oleObj name="Worksheet" r:id="rId4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Worksheet" r:id="rId4" imgW="9143977" imgH="4581583" progId="Excel.Sheet.12">
                  <p:embed/>
                </p:oleObj>
              </mc:Choice>
              <mc:Fallback>
                <p:oleObj name="Worksheet" r:id="rId4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Worksheet" r:id="rId4" imgW="9877406" imgH="3248111" progId="Excel.Sheet.12">
                  <p:embed/>
                </p:oleObj>
              </mc:Choice>
              <mc:Fallback>
                <p:oleObj name="Worksheet" r:id="rId4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Worksheet" r:id="rId4" imgW="10468037" imgH="4581583" progId="Excel.Sheet.12">
                  <p:embed/>
                </p:oleObj>
              </mc:Choice>
              <mc:Fallback>
                <p:oleObj name="Worksheet" r:id="rId4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Worksheet" r:id="rId4" imgW="9163143" imgH="1533493" progId="Excel.Sheet.12">
                  <p:embed/>
                </p:oleObj>
              </mc:Choice>
              <mc:Fallback>
                <p:oleObj name="Worksheet" r:id="rId4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Worksheet" r:id="rId4" imgW="7258170" imgH="2676391" progId="Excel.Sheet.12">
                  <p:embed/>
                </p:oleObj>
              </mc:Choice>
              <mc:Fallback>
                <p:oleObj name="Worksheet" r:id="rId4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Worksheet" r:id="rId4" imgW="8525003" imgH="3057538" progId="Excel.Sheet.12">
                  <p:embed/>
                </p:oleObj>
              </mc:Choice>
              <mc:Fallback>
                <p:oleObj name="Worksheet" r:id="rId4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Worksheet" r:id="rId4" imgW="8505837" imgH="3057538" progId="Excel.Sheet.12">
                  <p:embed/>
                </p:oleObj>
              </mc:Choice>
              <mc:Fallback>
                <p:oleObj name="Worksheet" r:id="rId4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Worksheet" r:id="rId4" imgW="9382065" imgH="6486504" progId="Excel.Sheet.12">
                  <p:embed/>
                </p:oleObj>
              </mc:Choice>
              <mc:Fallback>
                <p:oleObj name="Worksheet" r:id="rId4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0" name="Worksheet" r:id="rId4" imgW="8372486" imgH="1533493" progId="Excel.Sheet.12">
                  <p:embed/>
                </p:oleObj>
              </mc:Choice>
              <mc:Fallback>
                <p:oleObj name="Worksheet" r:id="rId4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Worksheet" r:id="rId4" imgW="9982143" imgH="6677077" progId="Excel.Sheet.12">
                  <p:embed/>
                </p:oleObj>
              </mc:Choice>
              <mc:Fallback>
                <p:oleObj name="Worksheet" r:id="rId4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6169</TotalTime>
  <Words>416</Words>
  <Application>Microsoft Office PowerPoint</Application>
  <PresentationFormat>Presentación en pantalla (4:3)</PresentationFormat>
  <Paragraphs>295</Paragraphs>
  <Slides>136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136</vt:i4>
      </vt:variant>
    </vt:vector>
  </HeadingPairs>
  <TitlesOfParts>
    <vt:vector size="13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137</cp:revision>
  <dcterms:created xsi:type="dcterms:W3CDTF">2017-07-26T08:01:18Z</dcterms:created>
  <dcterms:modified xsi:type="dcterms:W3CDTF">2017-08-24T07:57:11Z</dcterms:modified>
</cp:coreProperties>
</file>